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2" r:id="rId3"/>
    <p:sldId id="283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5" r:id="rId12"/>
    <p:sldId id="28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682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0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313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173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976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736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309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580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117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962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523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55834-6A4F-401F-9B3A-2CE2CBE7C90F}" type="datetimeFigureOut">
              <a:rPr lang="en-AU" smtClean="0"/>
              <a:t>7/02/2018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5A761-8059-4D2C-ADC2-239921B1A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199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tiff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lue sky and ear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tai lieu tu Hp 07-10-17\Pictures\hinh cut\chua chua nguoi cui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2" y="1702847"/>
            <a:ext cx="6564358" cy="51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23190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6th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618022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Niên Năm 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9321" y="5867400"/>
            <a:ext cx="70540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FFFF00"/>
                </a:solidFill>
              </a:rPr>
              <a:t>11/02/2018</a:t>
            </a:r>
          </a:p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Hùng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Phương</a:t>
            </a:r>
            <a:r>
              <a:rPr lang="en-US" sz="2000" b="1" dirty="0" smtClean="0">
                <a:solidFill>
                  <a:srgbClr val="FFFF00"/>
                </a:solidFill>
              </a:rPr>
              <a:t> &amp; Thanh </a:t>
            </a:r>
            <a:r>
              <a:rPr lang="en-US" sz="2000" b="1" dirty="0" err="1" smtClean="0">
                <a:solidFill>
                  <a:srgbClr val="FFFF00"/>
                </a:solidFill>
              </a:rPr>
              <a:t>Quảng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thực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hiện</a:t>
            </a:r>
            <a:endParaRPr lang="en-A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97234"/>
            <a:ext cx="29142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had to stay outside in places where nobody lived. Even so, people from all around would come to him…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199" y="4495800"/>
            <a:ext cx="90581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phải ở lại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 hoang vắng ngoài thành.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chúng từ khắp nơi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với Người.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7"/>
          <a:stretch/>
        </p:blipFill>
        <p:spPr bwMode="auto">
          <a:xfrm>
            <a:off x="3352799" y="0"/>
            <a:ext cx="5781569" cy="410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8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seph Hung\Pictures\tai lieu tu Hp 07-10-17\Pictures\hinh cut\chua chua nguoi cui 3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7" y="3200400"/>
            <a:ext cx="6371198" cy="36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seph Hung\Pictures\tai lieu tu Hp 07-10-17\Pictures\hinh cut\chua chua nguoi cui 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35" y="3993288"/>
            <a:ext cx="3048000" cy="287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319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825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 Năm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60960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schemeClr val="bg1"/>
                </a:solidFill>
              </a:rPr>
              <a:t>11/02/2018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75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\Pictures\tai lieu tu Hp 07-10-17\Pictures\hinh cut\chua chua nguoi cui 5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583450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oseph Hung\Pictures\tai lieu tu Hp 07-10-17\Pictures\hinh cut\chua chua nguoi cui 6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09771"/>
            <a:ext cx="4435700" cy="354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3190"/>
            <a:ext cx="9160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638250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 Năm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06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319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in Ordinary Time - Year B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63825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 Năm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Joseph Hung\Pictures\tai lieu tu Hp 07-10-17\Pictures\hinh cut\chua chua nguoi cui 1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3" y="1556597"/>
            <a:ext cx="7731057" cy="53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6136122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schemeClr val="bg1"/>
                </a:solidFill>
              </a:rPr>
              <a:t>11/02/2018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\Pictures\tai lieu tu Hp 07-10-17\Pictures\hinh cut\bible mark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260" y="175540"/>
            <a:ext cx="2722808" cy="16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87750" y="317521"/>
            <a:ext cx="35533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</a:t>
            </a:r>
          </a:p>
          <a:p>
            <a:pPr algn="ctr"/>
            <a:r>
              <a:rPr lang="en-A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1:40-45</a:t>
            </a:r>
            <a:endParaRPr lang="en-A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Mác-cô</a:t>
            </a:r>
            <a:endParaRPr lang="en-A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1:40-45</a:t>
            </a:r>
            <a:endParaRPr lang="en-A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C:\Users\Joseph Hung\Pictures\tai lieu tu Hp 07-10-17\Pictures\hinh cut\chua chua nguoi cui 7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00" y="4039211"/>
            <a:ext cx="3437185" cy="28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Joseph Hung\Pictures\tai lieu tu Hp 07-10-17\Pictures\hinh cut\chua chua nguoi cui 2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8863"/>
            <a:ext cx="5276045" cy="317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oseph Hung\Pictures\tai lieu tu Hp 07-10-17\Pictures\hinh cut\chua chua nguoi cui 5.t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5" y="3339009"/>
            <a:ext cx="3962400" cy="351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42" y="3733602"/>
            <a:ext cx="53737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mắc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gặp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ta quỳ xuống van xin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"Nếu Ngài muốn,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Ngài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thể làm cho tôi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sạch."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0623" y="152400"/>
            <a:ext cx="35333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leper came to Jesus and pleaded on his knees: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want to’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said ‘you can cure me.’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01"/>
          <a:stretch/>
        </p:blipFill>
        <p:spPr bwMode="auto">
          <a:xfrm>
            <a:off x="5562600" y="3674576"/>
            <a:ext cx="3581400" cy="316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3"/>
            <a:ext cx="561062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7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79" y="5638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chạnh lòng thương giơ tay đụng 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và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bảo: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muốn, anh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sạch!"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79" y="1716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Feeling sorry for him, Jesus stretched out his hand and touched him. ‘Of course I want to!’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said. ‘Be cured!’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86821"/>
            <a:ext cx="7049315" cy="398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5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917756"/>
            <a:ext cx="29334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 tức,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 hủi biến khỏi anh, và anh được sạch.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24600" y="116632"/>
            <a:ext cx="25678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leprosy left him at once and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cured.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54689" cy="353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931" y="3444188"/>
            <a:ext cx="6031069" cy="34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9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661248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Người nghiêm giọng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đi ngay,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322" y="147017"/>
            <a:ext cx="86731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immediately sent him away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sternly ordered him,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4" y="1192952"/>
            <a:ext cx="7825059" cy="441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3136" y="3580138"/>
            <a:ext cx="61265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bảo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anh: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Coi chừng, đừng nói gì với ai cả, nhưng hãy đi trình diện tư tế, và vì anh đã được lành sạch, thì hãy dâng những gì ông Mô-sê đã truyền, để làm chứng cho người ta biết."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8567" y="133041"/>
            <a:ext cx="304170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‘Mind you say nothing to anyone, but go and show yourself to the priest, and make the offering for your healing prescribed by Moses as evidence of your recovery.’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36" y="0"/>
            <a:ext cx="6160864" cy="347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0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2" y="381000"/>
            <a:ext cx="28848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man went away, but then started talking about it freely and telling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the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 everywhere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 that Jesus could no longer go openly into any town,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600" y="3722022"/>
            <a:ext cx="6172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vừa ra khỏi đó,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bắt đầu rao truyền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tung tin ấy khắp nơi,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nỗi Người không thể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 vào thành nào được,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27" y="0"/>
            <a:ext cx="6326858" cy="35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4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429</Words>
  <Application>Microsoft Office PowerPoint</Application>
  <PresentationFormat>On-screen Show (4:3)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22</cp:revision>
  <dcterms:created xsi:type="dcterms:W3CDTF">2017-10-23T05:02:09Z</dcterms:created>
  <dcterms:modified xsi:type="dcterms:W3CDTF">2018-02-07T03:47:35Z</dcterms:modified>
</cp:coreProperties>
</file>